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5" r:id="rId3"/>
    <p:sldId id="26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8B912-5B68-4937-BEB5-CC5C5A58B7A6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6B437-8299-46E7-9615-7DF754091A1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087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6548C5-F039-9B62-0306-4FE26D081A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B2CAF1F-1D8E-EDB8-6FDD-EDE5BE508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15FD8CD-A0FC-1CDA-5FA8-324E6686D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C5F2BA-EBBF-B337-D313-6A6A3EB2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59A09BC-6C49-2EB7-509E-3330247C7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3870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64F56A-5D37-BAA5-52E0-B748BAD21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647ACC5-9CFA-FBE1-D252-CBF24A78EB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B5247E8-8BE0-2790-9003-EDF053BE6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5900555-17D0-9A88-765E-54180AC68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82A5096-8750-6C17-C124-0A73DBAAE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895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3FB8DE36-D084-FEDE-56B0-2BC7457E03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F00F2E1-BDAF-9ABD-0C90-7D2606F05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C8D21BC-E1AD-867A-E09F-AB03EE0E8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2DEF0F8-C869-4A7B-86E2-ECB65D820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ED9CEB1-799D-50B4-352F-A87684AA7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007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52BB03-8320-0814-4746-55EA49778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5A74810-3AD7-3C45-5164-DF4FE8285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CC6AC92-90B4-A454-BFAB-CDBB6D4DF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8E03E9B-E561-64E2-CC33-144004128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2DE3C91-C3EA-E19B-B84C-5D29C9C1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9292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597564-847D-6793-5616-A0F3BB95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56E98C3-4517-A1FF-777F-DEFAC283E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80CFA94-2612-4C8E-D86C-BBDB72ADE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8E2CA82-04DB-1763-B4F0-656A81F62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3D925F2-6642-40F3-FC4F-81F245145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000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AFB419-DD8A-D315-DB50-C7CC266FC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F719DF7-C999-DA53-48C3-84263183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86A6915-3112-C62E-76D6-4AE5B5FE8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3187D3-CCD8-720F-E259-D3C3C929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3E2E43A-C6E2-E1C3-0983-ABB7C235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8D7C17A-D56F-201D-FA53-61D1D79D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105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FA9A00-0B1F-5270-8AFB-733465B1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6074AF9-F0E1-79C7-D07D-8119807D9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FCCE40E-34C2-FB47-965E-9F0810A19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23EEBF9-8F0B-8975-B516-FCA7DFDFA4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6A856146-F942-26EF-004C-11F3C61527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8C980B37-8429-1CFB-CE3D-527EFF6EF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E75B42FF-E2BB-A423-0C42-467FB157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198DD614-8C73-B7E3-1F0E-F20B5987F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347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481BE9-FE72-CCF2-7FA0-509E7CE2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98B8183-FCA6-B088-3EF7-E68A4F5F3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87D0F87-D906-ABC5-1CEF-D18E8809C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3339AE7-3773-BC35-52FF-A81BDC6B6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24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3FBEDCB2-64E8-11BD-198D-FCE635760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B9C4410-6122-2ACB-CC99-00E48B6C8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61C7859-781D-6040-E4FC-11324CEB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798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25D272-6886-24F5-4DA0-6723CD08A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B6E649B-B08B-F031-988B-3764671B3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CED1B4F-77BF-2E0F-CD25-9D09FA027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CB6E813-8300-B6B8-59A3-BA5D6FAD9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BA519F9-6C75-BB2B-0271-121F38A6D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0F7C8D1-5D50-EF07-CAC5-58253F4C4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5351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094E0EF-AE14-87F5-DB35-6B946901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40F5ACB-6DD3-6432-B85D-00E4145098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B539C67-94F2-B899-1DCB-4B83C3233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EF8D3D7-2B54-4019-F07A-57E2A5D7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E64CB0D-56B5-9060-4314-2FE87C44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0C3E690-3C90-C04D-635C-E139A40D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804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FFEBAA71-8DEA-ACA1-6DF6-F940E8D20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44C6C2B-E48C-502B-1096-50A69B300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2243EB1-3C86-2C04-F6F2-E5BD4B597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6AF9D18-0B00-37C4-A70B-7B77E57300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02A3D39-2275-2F71-0B31-18315DD61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772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B965F5-BAA2-B46C-BD82-8BADF5DDAA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隊伍名稱：</a:t>
            </a:r>
            <a:endParaRPr lang="zh-TW" altLang="en-US" sz="4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3AFC02A-A822-9F73-A381-67B5D70E2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85256" y="3602037"/>
            <a:ext cx="8773887" cy="254839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zh-TW" altLang="en-US" sz="32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學校：</a:t>
            </a:r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sz="32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隊員：</a:t>
            </a:r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sz="32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指導老師：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285A01AF-D268-83FB-B59F-FEFD9599C54A}"/>
              </a:ext>
            </a:extLst>
          </p:cNvPr>
          <p:cNvSpPr txBox="1">
            <a:spLocks/>
          </p:cNvSpPr>
          <p:nvPr/>
        </p:nvSpPr>
        <p:spPr>
          <a:xfrm>
            <a:off x="1324428" y="125864"/>
            <a:ext cx="4847771" cy="770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第十五屆上銀智慧機器手競賽</a:t>
            </a:r>
            <a:b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撞球組初審企劃書審查</a:t>
            </a:r>
          </a:p>
        </p:txBody>
      </p:sp>
      <p:pic>
        <p:nvPicPr>
          <p:cNvPr id="5" name="圖片 1">
            <a:extLst>
              <a:ext uri="{FF2B5EF4-FFF2-40B4-BE49-F238E27FC236}">
                <a16:creationId xmlns:a16="http://schemas.microsoft.com/office/drawing/2014/main" id="{118F8AFE-9F91-752B-B78F-7613F10D1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208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5B598A-258E-FE79-59F7-95E166C7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智慧撞球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B19A9F4-D67E-DBCC-7E02-A06933B00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2119247"/>
          </a:xfrm>
        </p:spPr>
        <p:txBody>
          <a:bodyPr>
            <a:normAutofit lnSpcReduction="10000"/>
          </a:bodyPr>
          <a:lstStyle/>
          <a:p>
            <a:r>
              <a:rPr lang="zh-TW" altLang="en-US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說明：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當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人類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與機器手臂進行撞球比賽時，請思考人類該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如何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「在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不用摸到球桿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的情況下」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，讓球檯上的球以出杆形式進行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？</a:t>
            </a:r>
            <a:endParaRPr lang="en-US" altLang="zh-TW" sz="1800" dirty="0">
              <a:solidFill>
                <a:srgbClr val="000000"/>
              </a:solidFill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玩法為</a:t>
            </a:r>
            <a:r>
              <a:rPr lang="en-US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9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號球，規則請參閱撞球比賽規則</a:t>
            </a:r>
            <a:r>
              <a:rPr lang="zh-TW" altLang="zh-TW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1800" b="1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請自己規劃的設計，若要實現需要花多少費用</a:t>
            </a:r>
            <a:r>
              <a:rPr lang="zh-TW" altLang="zh-TW" sz="1800" b="1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US" altLang="zh-TW" sz="1800" b="1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評分標準請參照報名需知第 </a:t>
            </a:r>
            <a:r>
              <a:rPr lang="en-US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頁</a:t>
            </a:r>
            <a:r>
              <a:rPr lang="zh-TW" altLang="zh-TW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4" name="圖片 1">
            <a:extLst>
              <a:ext uri="{FF2B5EF4-FFF2-40B4-BE49-F238E27FC236}">
                <a16:creationId xmlns:a16="http://schemas.microsoft.com/office/drawing/2014/main" id="{2BFD0D64-870C-EBAB-9951-1C99D9329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206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34A59AA-7F03-58C1-CFA3-FE4E2B43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3AE2CDE-546E-E24B-1A71-B5AC881529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1">
            <a:extLst>
              <a:ext uri="{FF2B5EF4-FFF2-40B4-BE49-F238E27FC236}">
                <a16:creationId xmlns:a16="http://schemas.microsoft.com/office/drawing/2014/main" id="{BA02FD21-7B5C-BD2A-96E0-9CE045DEE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172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106</Words>
  <Application>Microsoft Office PowerPoint</Application>
  <PresentationFormat>寬螢幕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8" baseType="lpstr">
      <vt:lpstr>微軟正黑體</vt:lpstr>
      <vt:lpstr>Arial</vt:lpstr>
      <vt:lpstr>Calibri</vt:lpstr>
      <vt:lpstr>Calibri Light</vt:lpstr>
      <vt:lpstr>Office 佈景主題</vt:lpstr>
      <vt:lpstr>隊伍名稱：</vt:lpstr>
      <vt:lpstr>智慧撞球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隊伍名稱：</dc:title>
  <dc:creator>社團法人台灣智慧自動化與機器人協會</dc:creator>
  <cp:lastModifiedBy>蘇琴硯-上銀科技</cp:lastModifiedBy>
  <cp:revision>9</cp:revision>
  <dcterms:created xsi:type="dcterms:W3CDTF">2022-12-14T01:06:31Z</dcterms:created>
  <dcterms:modified xsi:type="dcterms:W3CDTF">2023-01-19T07:02:56Z</dcterms:modified>
</cp:coreProperties>
</file>